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5" r:id="rId20"/>
    <p:sldId id="286" r:id="rId21"/>
    <p:sldId id="287" r:id="rId22"/>
    <p:sldId id="288" r:id="rId23"/>
    <p:sldId id="289" r:id="rId24"/>
    <p:sldId id="292" r:id="rId25"/>
    <p:sldId id="293" r:id="rId26"/>
    <p:sldId id="294" r:id="rId27"/>
    <p:sldId id="295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296" r:id="rId38"/>
    <p:sldId id="297" r:id="rId39"/>
    <p:sldId id="298" r:id="rId40"/>
    <p:sldId id="299" r:id="rId41"/>
    <p:sldId id="300" r:id="rId42"/>
    <p:sldId id="301" r:id="rId43"/>
    <p:sldId id="290" r:id="rId44"/>
    <p:sldId id="291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12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22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03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42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755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08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9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329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92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613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46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130EC-F10B-44B2-8EDD-4699048A1C6D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D0B27-0276-44A9-B460-FE7E5CC805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14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1831" y="141668"/>
            <a:ext cx="744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Hibernate </a:t>
            </a:r>
            <a:r>
              <a:rPr lang="en-US" dirty="0" err="1" smtClean="0"/>
              <a:t>Telesko</a:t>
            </a:r>
            <a:endParaRPr lang="en-US" dirty="0" smtClean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529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6" y="88448"/>
            <a:ext cx="12034905" cy="67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" y="29690"/>
            <a:ext cx="12047783" cy="67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1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0" y="65894"/>
            <a:ext cx="11983389" cy="673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3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2" y="45002"/>
            <a:ext cx="12112178" cy="68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9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6" y="49811"/>
            <a:ext cx="12034905" cy="67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5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2" y="42571"/>
            <a:ext cx="12047783" cy="67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6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4" y="98911"/>
            <a:ext cx="12022026" cy="67590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6090" y="2369713"/>
            <a:ext cx="567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 reference variable of Laptop 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1505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8" y="117824"/>
            <a:ext cx="11778824" cy="66223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5615188" y="4069724"/>
            <a:ext cx="253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Getter and setter method of laptop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486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121389"/>
            <a:ext cx="11815964" cy="66432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4434" y="2446986"/>
            <a:ext cx="318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Getter and setter method of laptop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337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5" y="158423"/>
            <a:ext cx="11841721" cy="66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18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92" y="889748"/>
            <a:ext cx="10540957" cy="5926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32586" y="231820"/>
            <a:ext cx="922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Student table , Laptop table , </a:t>
            </a:r>
            <a:r>
              <a:rPr lang="en-US" dirty="0" err="1" smtClean="0"/>
              <a:t>Student_Laptop</a:t>
            </a:r>
            <a:r>
              <a:rPr lang="en-US" dirty="0" smtClean="0"/>
              <a:t> table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984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1" y="128788"/>
            <a:ext cx="11779897" cy="66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87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5" y="154546"/>
            <a:ext cx="11507769" cy="64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28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" y="269412"/>
            <a:ext cx="11097296" cy="62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5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3" y="390960"/>
            <a:ext cx="11110175" cy="62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5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5" y="260625"/>
            <a:ext cx="11341994" cy="637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0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2" y="249406"/>
            <a:ext cx="11522299" cy="64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08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5" y="280628"/>
            <a:ext cx="11326567" cy="636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7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196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7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1" y="141664"/>
            <a:ext cx="11756995" cy="66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4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101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583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68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958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255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68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739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960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7182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97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9" y="62692"/>
            <a:ext cx="12034901" cy="67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71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8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423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496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785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537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002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404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671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29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24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8" y="516545"/>
            <a:ext cx="11571265" cy="6219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5482" y="0"/>
            <a:ext cx="454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replacement of </a:t>
            </a:r>
            <a:r>
              <a:rPr lang="en-US" dirty="0" err="1" smtClean="0"/>
              <a:t>AlienName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7766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111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002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76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141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194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767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22" y="540551"/>
            <a:ext cx="10390544" cy="58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8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69" y="227511"/>
            <a:ext cx="11725812" cy="63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9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04" y="141667"/>
            <a:ext cx="11344669" cy="637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0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29" y="349059"/>
            <a:ext cx="11365203" cy="638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88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32</Words>
  <Application>Microsoft Office PowerPoint</Application>
  <PresentationFormat>Widescreen</PresentationFormat>
  <Paragraphs>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Jaisawal</dc:creator>
  <cp:lastModifiedBy>Ankit Jaisawal</cp:lastModifiedBy>
  <cp:revision>30</cp:revision>
  <dcterms:created xsi:type="dcterms:W3CDTF">2021-09-23T04:48:29Z</dcterms:created>
  <dcterms:modified xsi:type="dcterms:W3CDTF">2021-09-27T19:50:55Z</dcterms:modified>
</cp:coreProperties>
</file>